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104"/>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a:t>
            </a:r>
            <a:r>
              <a:rPr lang="en-US" b="0" i="0" u="none"/>
              <a:t>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wwt.com/pages/hullt/devnet-quizzes/docker-fundamental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8325</TotalTime>
  <Words>16143</Words>
  <Application>Microsoft Macintosh PowerPoint</Application>
  <PresentationFormat>Widescreen</PresentationFormat>
  <Paragraphs>1340</Paragraphs>
  <Slides>90</Slides>
  <Notes>82</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250</cp:revision>
  <dcterms:created xsi:type="dcterms:W3CDTF">2020-02-11T00:22:44Z</dcterms:created>
  <dcterms:modified xsi:type="dcterms:W3CDTF">2020-03-17T23:09:45Z</dcterms:modified>
</cp:coreProperties>
</file>